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15200" cy="9321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7"/>
  </p:normalViewPr>
  <p:slideViewPr>
    <p:cSldViewPr snapToGrid="0">
      <p:cViewPr>
        <p:scale>
          <a:sx n="195" d="100"/>
          <a:sy n="195" d="100"/>
        </p:scale>
        <p:origin x="144" y="-3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525583"/>
            <a:ext cx="6217920" cy="324536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96103"/>
            <a:ext cx="5486400" cy="2250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0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6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96299"/>
            <a:ext cx="1577340" cy="78997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96299"/>
            <a:ext cx="4640580" cy="78997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0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323979"/>
            <a:ext cx="6309360" cy="387760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238272"/>
            <a:ext cx="6309360" cy="2039143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5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481498"/>
            <a:ext cx="3108960" cy="5914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481498"/>
            <a:ext cx="3108960" cy="5914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69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96301"/>
            <a:ext cx="6309360" cy="18017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285136"/>
            <a:ext cx="3094672" cy="111991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405047"/>
            <a:ext cx="3094672" cy="5008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285136"/>
            <a:ext cx="3109913" cy="111991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405047"/>
            <a:ext cx="3109913" cy="5008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1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5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21453"/>
            <a:ext cx="2359342" cy="2175087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42169"/>
            <a:ext cx="3703320" cy="662452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96540"/>
            <a:ext cx="2359342" cy="518093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1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21453"/>
            <a:ext cx="2359342" cy="2175087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42169"/>
            <a:ext cx="3703320" cy="662452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96540"/>
            <a:ext cx="2359342" cy="518093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5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96301"/>
            <a:ext cx="6309360" cy="1801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481498"/>
            <a:ext cx="6309360" cy="5914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639929"/>
            <a:ext cx="164592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EEE03-1EDE-AD42-8ED8-48063AEB7C2C}" type="datetimeFigureOut">
              <a:rPr lang="en-US" smtClean="0"/>
              <a:t>9/19/25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639929"/>
            <a:ext cx="246888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639929"/>
            <a:ext cx="164592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7A5BF-B307-354E-9A26-C1C5D000D7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4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31AB02D-0F4B-9FFC-C976-D875565EF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609" y="632167"/>
            <a:ext cx="1723100" cy="498598"/>
          </a:xfrm>
        </p:spPr>
        <p:txBody>
          <a:bodyPr wrap="none" lIns="0" tIns="0" rIns="0" bIns="0" anchor="t" anchorCtr="0">
            <a:spAutoFit/>
          </a:bodyPr>
          <a:lstStyle/>
          <a:p>
            <a:pPr lvl="0" algn="l"/>
            <a:r>
              <a:rPr lang="en-US" sz="3600" spc="-200" dirty="0">
                <a:latin typeface="+mn-lt"/>
              </a:rPr>
              <a:t>DSRI SEAH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B06E60-8554-473C-7D68-27C2A69B91F4}"/>
              </a:ext>
            </a:extLst>
          </p:cNvPr>
          <p:cNvSpPr txBox="1"/>
          <p:nvPr/>
        </p:nvSpPr>
        <p:spPr>
          <a:xfrm>
            <a:off x="762000" y="1079211"/>
            <a:ext cx="40652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HelveticaNeue Condensed" pitchFamily="34" charset="0"/>
              </a:rPr>
              <a:t>INTERACTIVE SYSTEMS ARCHITECT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CA47A-9447-1C01-2F26-E96097D0FE44}"/>
              </a:ext>
            </a:extLst>
          </p:cNvPr>
          <p:cNvSpPr txBox="1"/>
          <p:nvPr/>
        </p:nvSpPr>
        <p:spPr>
          <a:xfrm>
            <a:off x="762000" y="1981200"/>
            <a:ext cx="28194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This totally is not my current resume so don’t pay attention to the details in it </a:t>
            </a:r>
            <a:r>
              <a:rPr lang="en-US" sz="1000" b="1" dirty="0" err="1"/>
              <a:t>lorem</a:t>
            </a:r>
            <a:r>
              <a:rPr lang="en-US" sz="1000" b="1" dirty="0"/>
              <a:t> </a:t>
            </a:r>
            <a:r>
              <a:rPr lang="en-US" sz="1000" b="1" dirty="0" err="1"/>
              <a:t>ipsum</a:t>
            </a:r>
            <a:r>
              <a:rPr lang="en-US" sz="1000" b="1" dirty="0"/>
              <a:t> dolor </a:t>
            </a:r>
            <a:r>
              <a:rPr lang="en-US" sz="1000" dirty="0"/>
              <a:t>sit </a:t>
            </a:r>
            <a:r>
              <a:rPr lang="en-US" sz="1000" dirty="0" err="1"/>
              <a:t>amet</a:t>
            </a:r>
            <a:r>
              <a:rPr lang="en-US" sz="1000" dirty="0"/>
              <a:t>, </a:t>
            </a:r>
            <a:r>
              <a:rPr lang="en-US" sz="1000" dirty="0" err="1"/>
              <a:t>consectetuer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. </a:t>
            </a:r>
            <a:r>
              <a:rPr lang="en-US" sz="1000" dirty="0" err="1"/>
              <a:t>Duis</a:t>
            </a:r>
            <a:r>
              <a:rPr lang="en-US" sz="1000" dirty="0"/>
              <a:t> </a:t>
            </a:r>
            <a:r>
              <a:rPr lang="en-US" sz="1000" dirty="0" err="1"/>
              <a:t>pharetra</a:t>
            </a:r>
            <a:r>
              <a:rPr lang="en-US" sz="1000" dirty="0"/>
              <a:t>. Class </a:t>
            </a:r>
            <a:r>
              <a:rPr lang="en-US" sz="1000" dirty="0" err="1"/>
              <a:t>aptent</a:t>
            </a:r>
            <a:r>
              <a:rPr lang="en-US" sz="1000" dirty="0"/>
              <a:t> </a:t>
            </a:r>
            <a:r>
              <a:rPr lang="en-US" sz="1000" dirty="0" err="1"/>
              <a:t>taciti</a:t>
            </a:r>
            <a:r>
              <a:rPr lang="en-US" sz="1000" dirty="0"/>
              <a:t> </a:t>
            </a:r>
            <a:r>
              <a:rPr lang="en-US" sz="1000" dirty="0" err="1"/>
              <a:t>sociosqu</a:t>
            </a:r>
            <a:r>
              <a:rPr lang="en-US" sz="1000" dirty="0"/>
              <a:t> ad </a:t>
            </a:r>
            <a:r>
              <a:rPr lang="en-US" sz="1000" dirty="0" err="1"/>
              <a:t>litora</a:t>
            </a:r>
            <a:r>
              <a:rPr lang="en-US" sz="1000" dirty="0"/>
              <a:t> </a:t>
            </a:r>
            <a:r>
              <a:rPr lang="en-US" sz="1000" dirty="0" err="1"/>
              <a:t>torquent</a:t>
            </a:r>
            <a:r>
              <a:rPr lang="en-US" sz="1000" dirty="0"/>
              <a:t> per </a:t>
            </a:r>
            <a:r>
              <a:rPr lang="en-US" sz="1000" dirty="0" err="1"/>
              <a:t>conubia</a:t>
            </a:r>
            <a:r>
              <a:rPr lang="en-US" sz="1000" dirty="0"/>
              <a:t> nostra, per </a:t>
            </a:r>
            <a:r>
              <a:rPr lang="en-US" sz="1000" dirty="0" err="1"/>
              <a:t>inceptos</a:t>
            </a:r>
            <a:r>
              <a:rPr lang="en-US" sz="1000" dirty="0"/>
              <a:t> </a:t>
            </a:r>
            <a:r>
              <a:rPr lang="en-US" sz="1000" dirty="0" err="1"/>
              <a:t>himenaeos</a:t>
            </a:r>
            <a:r>
              <a:rPr lang="en-US" sz="1000" dirty="0"/>
              <a:t>.</a:t>
            </a:r>
          </a:p>
          <a:p>
            <a:r>
              <a:rPr lang="en-US" sz="1000" dirty="0"/>
              <a:t> </a:t>
            </a:r>
          </a:p>
          <a:p>
            <a:r>
              <a:rPr lang="en-US" sz="1000" dirty="0" err="1"/>
              <a:t>Duis</a:t>
            </a:r>
            <a:r>
              <a:rPr lang="en-US" sz="1000" dirty="0"/>
              <a:t> </a:t>
            </a:r>
            <a:r>
              <a:rPr lang="en-US" sz="1000" dirty="0" err="1"/>
              <a:t>fermentum</a:t>
            </a:r>
            <a:r>
              <a:rPr lang="en-US" sz="1000" dirty="0"/>
              <a:t> </a:t>
            </a:r>
            <a:r>
              <a:rPr lang="en-US" sz="1000" dirty="0" err="1"/>
              <a:t>viverra</a:t>
            </a:r>
            <a:r>
              <a:rPr lang="en-US" sz="1000" dirty="0"/>
              <a:t> sem. </a:t>
            </a:r>
            <a:r>
              <a:rPr lang="en-US" sz="1000" dirty="0" err="1"/>
              <a:t>Lorem</a:t>
            </a:r>
            <a:r>
              <a:rPr lang="en-US" sz="1000" dirty="0"/>
              <a:t> </a:t>
            </a:r>
            <a:r>
              <a:rPr lang="en-US" sz="1000" dirty="0" err="1"/>
              <a:t>ipsum</a:t>
            </a:r>
            <a:r>
              <a:rPr lang="en-US" sz="1000" dirty="0"/>
              <a:t> dolor sit </a:t>
            </a:r>
            <a:r>
              <a:rPr lang="en-US" sz="1000" dirty="0" err="1"/>
              <a:t>amet</a:t>
            </a:r>
            <a:r>
              <a:rPr lang="en-US" sz="1000" dirty="0"/>
              <a:t>, </a:t>
            </a:r>
            <a:r>
              <a:rPr lang="en-US" sz="1000" dirty="0" err="1"/>
              <a:t>consectetuer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. </a:t>
            </a:r>
            <a:r>
              <a:rPr lang="en-US" sz="1000" dirty="0" err="1"/>
              <a:t>Sed</a:t>
            </a:r>
            <a:r>
              <a:rPr lang="en-US" sz="1000" dirty="0"/>
              <a:t> </a:t>
            </a:r>
            <a:r>
              <a:rPr lang="en-US" sz="1000" dirty="0" err="1"/>
              <a:t>vel</a:t>
            </a:r>
            <a:r>
              <a:rPr lang="en-US" sz="1000" dirty="0"/>
              <a:t> quam </a:t>
            </a:r>
            <a:r>
              <a:rPr lang="en-US" sz="1000" dirty="0" err="1"/>
              <a:t>vel</a:t>
            </a:r>
            <a:r>
              <a:rPr lang="en-US" sz="1000" dirty="0"/>
              <a:t> nisi </a:t>
            </a:r>
            <a:r>
              <a:rPr lang="en-US" sz="1000" dirty="0" err="1"/>
              <a:t>semper</a:t>
            </a:r>
            <a:r>
              <a:rPr lang="en-US" sz="1000" dirty="0"/>
              <a:t> </a:t>
            </a:r>
            <a:r>
              <a:rPr lang="en-US" sz="1000" dirty="0" err="1"/>
              <a:t>tincidunt</a:t>
            </a:r>
            <a:r>
              <a:rPr lang="en-US" sz="1000" dirty="0"/>
              <a:t>. </a:t>
            </a:r>
            <a:r>
              <a:rPr lang="en-US" sz="1000" dirty="0" err="1"/>
              <a:t>Pellentesque</a:t>
            </a:r>
            <a:r>
              <a:rPr lang="en-US" sz="1000" dirty="0"/>
              <a:t> a magna at </a:t>
            </a:r>
            <a:r>
              <a:rPr lang="en-US" sz="1000" dirty="0" err="1"/>
              <a:t>felis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 </a:t>
            </a:r>
            <a:r>
              <a:rPr lang="en-US" sz="1000" dirty="0" err="1"/>
              <a:t>ultricies</a:t>
            </a:r>
            <a:endParaRPr lang="en-US" sz="1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3270748-D451-D614-CF6F-C8C883A1464A}"/>
              </a:ext>
            </a:extLst>
          </p:cNvPr>
          <p:cNvGrpSpPr/>
          <p:nvPr/>
        </p:nvGrpSpPr>
        <p:grpSpPr>
          <a:xfrm>
            <a:off x="762000" y="3810000"/>
            <a:ext cx="2743200" cy="2297906"/>
            <a:chOff x="685800" y="3360242"/>
            <a:chExt cx="2743200" cy="229790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5D30D20-CD0C-FCF8-DD96-B94FD7D73A35}"/>
                </a:ext>
              </a:extLst>
            </p:cNvPr>
            <p:cNvSpPr txBox="1"/>
            <p:nvPr/>
          </p:nvSpPr>
          <p:spPr>
            <a:xfrm>
              <a:off x="685800" y="3360242"/>
              <a:ext cx="99065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HelveticaNeue Condensed" pitchFamily="34" charset="0"/>
                </a:rPr>
                <a:t>EXPERIENCE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7C9515E-C529-1CF5-72DF-0244AD1A294F}"/>
                </a:ext>
              </a:extLst>
            </p:cNvPr>
            <p:cNvGrpSpPr/>
            <p:nvPr/>
          </p:nvGrpSpPr>
          <p:grpSpPr>
            <a:xfrm>
              <a:off x="685800" y="3657600"/>
              <a:ext cx="2743200" cy="2000548"/>
              <a:chOff x="685800" y="3657600"/>
              <a:chExt cx="2743200" cy="200054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37957D9-CFB7-E340-E018-E86233B9F502}"/>
                  </a:ext>
                </a:extLst>
              </p:cNvPr>
              <p:cNvSpPr txBox="1"/>
              <p:nvPr/>
            </p:nvSpPr>
            <p:spPr>
              <a:xfrm>
                <a:off x="685800" y="3657600"/>
                <a:ext cx="762000" cy="18466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dirty="0"/>
                  <a:t>1999–present</a:t>
                </a:r>
                <a:endParaRPr lang="en-US" sz="1000" b="1" dirty="0"/>
              </a:p>
              <a:p>
                <a:endParaRPr lang="en-US" sz="1000" dirty="0"/>
              </a:p>
              <a:p>
                <a:r>
                  <a:rPr lang="en-US" sz="1000" dirty="0"/>
                  <a:t>2001–2003</a:t>
                </a:r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1000" dirty="0"/>
                  <a:t>2000–2001 </a:t>
                </a:r>
                <a:endParaRPr lang="en-US" sz="1000" b="1" dirty="0"/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1000" dirty="0"/>
                  <a:t>1997–1998</a:t>
                </a:r>
                <a:endParaRPr lang="en-US" sz="1000" b="1" dirty="0"/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1000" dirty="0"/>
                  <a:t>1994–1997</a:t>
                </a:r>
                <a:endParaRPr lang="en-US" sz="1000" b="1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4D2AF8-C140-36E1-1C47-E0A54EC67F53}"/>
                  </a:ext>
                </a:extLst>
              </p:cNvPr>
              <p:cNvSpPr txBox="1"/>
              <p:nvPr/>
            </p:nvSpPr>
            <p:spPr>
              <a:xfrm>
                <a:off x="1524000" y="3657600"/>
                <a:ext cx="1905000" cy="20005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b="1" dirty="0"/>
                  <a:t>Freelance New Media Developer</a:t>
                </a:r>
              </a:p>
              <a:p>
                <a:endParaRPr lang="en-US" sz="1000" b="1" dirty="0"/>
              </a:p>
              <a:p>
                <a:r>
                  <a:rPr lang="en-US" sz="1000" b="1" dirty="0"/>
                  <a:t>Creative Technical Director </a:t>
                </a:r>
              </a:p>
              <a:p>
                <a:r>
                  <a:rPr lang="en-US" sz="1000" dirty="0"/>
                  <a:t>Active Edge New Media, Nashua NH</a:t>
                </a:r>
              </a:p>
              <a:p>
                <a:endParaRPr lang="en-US" sz="1000" dirty="0"/>
              </a:p>
              <a:p>
                <a:r>
                  <a:rPr lang="en-US" sz="1000" b="1" dirty="0"/>
                  <a:t>New Media Designer </a:t>
                </a:r>
              </a:p>
              <a:p>
                <a:r>
                  <a:rPr lang="en-US" sz="1000" dirty="0"/>
                  <a:t>Interactive Factory, Boston MA</a:t>
                </a:r>
              </a:p>
              <a:p>
                <a:endParaRPr lang="en-US" sz="1000" b="1" dirty="0"/>
              </a:p>
              <a:p>
                <a:r>
                  <a:rPr lang="en-US" sz="1000" b="1" dirty="0"/>
                  <a:t>Art Manager </a:t>
                </a:r>
              </a:p>
              <a:p>
                <a:r>
                  <a:rPr lang="en-US" sz="1000" dirty="0"/>
                  <a:t>EA Sports/Tiburon, Maitland FL</a:t>
                </a:r>
              </a:p>
              <a:p>
                <a:endParaRPr lang="en-US" sz="1000" b="1" dirty="0"/>
              </a:p>
              <a:p>
                <a:r>
                  <a:rPr lang="en-US" sz="1000" b="1" dirty="0"/>
                  <a:t>Project Lead / Game Designer </a:t>
                </a:r>
              </a:p>
              <a:p>
                <a:r>
                  <a:rPr lang="en-US" sz="1000" dirty="0" err="1"/>
                  <a:t>Qualia</a:t>
                </a:r>
                <a:r>
                  <a:rPr lang="en-US" sz="1000" dirty="0"/>
                  <a:t> Games, Somerville MA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246061E-DDA2-5D2F-2184-A1CE68E6532B}"/>
              </a:ext>
            </a:extLst>
          </p:cNvPr>
          <p:cNvGrpSpPr/>
          <p:nvPr/>
        </p:nvGrpSpPr>
        <p:grpSpPr>
          <a:xfrm>
            <a:off x="762000" y="6312694"/>
            <a:ext cx="2743200" cy="1535906"/>
            <a:chOff x="685800" y="5931694"/>
            <a:chExt cx="2743200" cy="153590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0D7D36-9FBB-8833-5A18-65B4782B1CF9}"/>
                </a:ext>
              </a:extLst>
            </p:cNvPr>
            <p:cNvSpPr txBox="1"/>
            <p:nvPr/>
          </p:nvSpPr>
          <p:spPr>
            <a:xfrm>
              <a:off x="685800" y="5931694"/>
              <a:ext cx="89428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HelveticaNeue Condensed" pitchFamily="34" charset="0"/>
                </a:rPr>
                <a:t>EDUCATION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A2D00B-81B7-413D-95D0-7761264820AF}"/>
                </a:ext>
              </a:extLst>
            </p:cNvPr>
            <p:cNvGrpSpPr/>
            <p:nvPr/>
          </p:nvGrpSpPr>
          <p:grpSpPr>
            <a:xfrm>
              <a:off x="685800" y="6236494"/>
              <a:ext cx="2743200" cy="1231106"/>
              <a:chOff x="685800" y="6236494"/>
              <a:chExt cx="2743200" cy="1231106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9EC3186-26EE-35F6-8332-F713685535EA}"/>
                  </a:ext>
                </a:extLst>
              </p:cNvPr>
              <p:cNvSpPr txBox="1"/>
              <p:nvPr/>
            </p:nvSpPr>
            <p:spPr>
              <a:xfrm>
                <a:off x="685800" y="6236494"/>
                <a:ext cx="762000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dirty="0"/>
                  <a:t>1996</a:t>
                </a:r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1000" dirty="0"/>
                  <a:t>1992</a:t>
                </a:r>
              </a:p>
              <a:p>
                <a:endParaRPr lang="en-US" sz="1000" dirty="0"/>
              </a:p>
              <a:p>
                <a:endParaRPr lang="en-US" sz="1000" dirty="0"/>
              </a:p>
              <a:p>
                <a:r>
                  <a:rPr lang="en-US" sz="1000" dirty="0"/>
                  <a:t>1990</a:t>
                </a:r>
                <a:endParaRPr lang="en-US" sz="1000" b="1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AA4E8EF-72E2-13C4-8D13-6C1C9E639556}"/>
                  </a:ext>
                </a:extLst>
              </p:cNvPr>
              <p:cNvSpPr txBox="1"/>
              <p:nvPr/>
            </p:nvSpPr>
            <p:spPr>
              <a:xfrm>
                <a:off x="1524000" y="6236494"/>
                <a:ext cx="1905000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b="1" dirty="0"/>
                  <a:t>MFA Computer Graphics Design </a:t>
                </a:r>
              </a:p>
              <a:p>
                <a:r>
                  <a:rPr lang="en-US" sz="1000" dirty="0"/>
                  <a:t>RIT School of Art &amp; Design</a:t>
                </a:r>
              </a:p>
              <a:p>
                <a:endParaRPr lang="en-US" sz="1000" dirty="0"/>
              </a:p>
              <a:p>
                <a:r>
                  <a:rPr lang="en-US" sz="1000" b="1" dirty="0"/>
                  <a:t>MS Electrical Engineering </a:t>
                </a:r>
              </a:p>
              <a:p>
                <a:r>
                  <a:rPr lang="en-US" sz="1000" dirty="0"/>
                  <a:t>University of Rochester</a:t>
                </a:r>
              </a:p>
              <a:p>
                <a:endParaRPr lang="en-US" sz="1000" dirty="0"/>
              </a:p>
              <a:p>
                <a:r>
                  <a:rPr lang="en-US" sz="1000" b="1" dirty="0"/>
                  <a:t>BS Computer Engineering </a:t>
                </a:r>
              </a:p>
              <a:p>
                <a:r>
                  <a:rPr lang="en-US" sz="1000" dirty="0"/>
                  <a:t>Worcester Polytechnic Institute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956BD41-F10A-A545-DD5A-7C26FA6F5446}"/>
              </a:ext>
            </a:extLst>
          </p:cNvPr>
          <p:cNvGrpSpPr/>
          <p:nvPr/>
        </p:nvGrpSpPr>
        <p:grpSpPr>
          <a:xfrm>
            <a:off x="3962400" y="1676400"/>
            <a:ext cx="2286000" cy="1836242"/>
            <a:chOff x="3962400" y="1676400"/>
            <a:chExt cx="2286000" cy="183624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EEE25F-D8A7-F73E-342C-9B96777FC61F}"/>
                </a:ext>
              </a:extLst>
            </p:cNvPr>
            <p:cNvSpPr txBox="1"/>
            <p:nvPr/>
          </p:nvSpPr>
          <p:spPr>
            <a:xfrm>
              <a:off x="3962400" y="1676400"/>
              <a:ext cx="5209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HelveticaNeue Condensed" pitchFamily="34" charset="0"/>
                </a:rPr>
                <a:t>SKILLS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E3AB9E-AD9E-8206-0F40-3E77E9873BAA}"/>
                </a:ext>
              </a:extLst>
            </p:cNvPr>
            <p:cNvSpPr txBox="1"/>
            <p:nvPr/>
          </p:nvSpPr>
          <p:spPr>
            <a:xfrm>
              <a:off x="3962400" y="1973759"/>
              <a:ext cx="2286000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/>
                <a:t>• Advanced Scripting for Flash</a:t>
              </a:r>
            </a:p>
            <a:p>
              <a:r>
                <a:rPr lang="en-US" sz="1000" dirty="0"/>
                <a:t>• Interactive Design</a:t>
              </a:r>
            </a:p>
            <a:p>
              <a:r>
                <a:rPr lang="en-US" sz="1000" dirty="0"/>
                <a:t>• Educational Media</a:t>
              </a:r>
            </a:p>
            <a:p>
              <a:r>
                <a:rPr lang="en-US" sz="1000" dirty="0"/>
                <a:t>• Kiosks / CD-ROM</a:t>
              </a:r>
            </a:p>
            <a:p>
              <a:r>
                <a:rPr lang="en-US" sz="1000" dirty="0"/>
                <a:t>• GUI &amp; Screen Design</a:t>
              </a:r>
            </a:p>
            <a:p>
              <a:r>
                <a:rPr lang="en-US" sz="1000" dirty="0"/>
                <a:t>• Game Design &amp; Development</a:t>
              </a:r>
            </a:p>
            <a:p>
              <a:r>
                <a:rPr lang="en-US" sz="1000" dirty="0"/>
                <a:t>• Motion Graphics</a:t>
              </a:r>
            </a:p>
            <a:p>
              <a:r>
                <a:rPr lang="en-US" sz="1000" dirty="0"/>
                <a:t>• HTML / JavaScript / CSS</a:t>
              </a:r>
            </a:p>
            <a:p>
              <a:r>
                <a:rPr lang="en-US" sz="1000" dirty="0"/>
                <a:t>• Production Planning</a:t>
              </a:r>
            </a:p>
            <a:p>
              <a:r>
                <a:rPr lang="en-US" sz="1000" dirty="0"/>
                <a:t>• Training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633A1C-7FC5-64DC-9BF9-69B429833BFA}"/>
              </a:ext>
            </a:extLst>
          </p:cNvPr>
          <p:cNvGrpSpPr/>
          <p:nvPr/>
        </p:nvGrpSpPr>
        <p:grpSpPr>
          <a:xfrm>
            <a:off x="3962400" y="3810000"/>
            <a:ext cx="2286000" cy="1382018"/>
            <a:chOff x="3810000" y="3581400"/>
            <a:chExt cx="2286000" cy="138201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9E6F49-7533-505F-4A5F-5E5E2C5AAEB1}"/>
                </a:ext>
              </a:extLst>
            </p:cNvPr>
            <p:cNvSpPr txBox="1"/>
            <p:nvPr/>
          </p:nvSpPr>
          <p:spPr>
            <a:xfrm>
              <a:off x="3810000" y="3581400"/>
              <a:ext cx="1676400" cy="152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HelveticaNeue Condensed" pitchFamily="34" charset="0"/>
                </a:rPr>
                <a:t>AREAS OF INTEREST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A711886-B961-AB4D-43B9-C783D000AFC3}"/>
                </a:ext>
              </a:extLst>
            </p:cNvPr>
            <p:cNvSpPr txBox="1"/>
            <p:nvPr/>
          </p:nvSpPr>
          <p:spPr>
            <a:xfrm>
              <a:off x="3810000" y="3886200"/>
              <a:ext cx="2286000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/>
                <a:t>• Graphic Design</a:t>
              </a:r>
            </a:p>
            <a:p>
              <a:r>
                <a:rPr lang="en-US" sz="1000" dirty="0"/>
                <a:t>• Animation / Film / Video</a:t>
              </a:r>
            </a:p>
            <a:p>
              <a:r>
                <a:rPr lang="en-US" sz="1000" dirty="0"/>
                <a:t>• Storytelling &amp; Narrative</a:t>
              </a:r>
            </a:p>
            <a:p>
              <a:r>
                <a:rPr lang="en-US" sz="1000" dirty="0"/>
                <a:t>• Information Architecture</a:t>
              </a:r>
            </a:p>
            <a:p>
              <a:r>
                <a:rPr lang="en-US" sz="1000" dirty="0"/>
                <a:t>• Education and Learning</a:t>
              </a:r>
            </a:p>
            <a:p>
              <a:r>
                <a:rPr lang="en-US" sz="1000" dirty="0"/>
                <a:t>• Application Development</a:t>
              </a:r>
            </a:p>
            <a:p>
              <a:r>
                <a:rPr lang="en-US" sz="1000" dirty="0"/>
                <a:t>• Real-Time Graphics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1EE0AA-1E9D-3008-F54E-00AE2B2199A4}"/>
              </a:ext>
            </a:extLst>
          </p:cNvPr>
          <p:cNvSpPr txBox="1"/>
          <p:nvPr/>
        </p:nvSpPr>
        <p:spPr>
          <a:xfrm>
            <a:off x="3962400" y="5562600"/>
            <a:ext cx="8679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HelveticaNeue Condensed" pitchFamily="34" charset="0"/>
              </a:rPr>
              <a:t>SOFTWARE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40DE84-E4A2-2E0B-B92A-A9A13C13DA95}"/>
              </a:ext>
            </a:extLst>
          </p:cNvPr>
          <p:cNvSpPr txBox="1"/>
          <p:nvPr/>
        </p:nvSpPr>
        <p:spPr>
          <a:xfrm>
            <a:off x="3962400" y="5856983"/>
            <a:ext cx="1905000" cy="924817"/>
          </a:xfrm>
          <a:prstGeom prst="rect">
            <a:avLst/>
          </a:prstGeom>
          <a:noFill/>
        </p:spPr>
        <p:txBody>
          <a:bodyPr wrap="square" lIns="0" tIns="0" rIns="0" bIns="0" numCol="2" spcCol="91440" rtlCol="0">
            <a:spAutoFit/>
          </a:bodyPr>
          <a:lstStyle/>
          <a:p>
            <a:r>
              <a:rPr lang="en-US" sz="1000" dirty="0"/>
              <a:t>• Photoshop</a:t>
            </a:r>
          </a:p>
          <a:p>
            <a:r>
              <a:rPr lang="en-US" sz="1000" dirty="0"/>
              <a:t>• Flash</a:t>
            </a:r>
          </a:p>
          <a:p>
            <a:r>
              <a:rPr lang="en-US" sz="1000" dirty="0"/>
              <a:t>• Director</a:t>
            </a:r>
          </a:p>
          <a:p>
            <a:r>
              <a:rPr lang="en-US" sz="1000" dirty="0"/>
              <a:t>• Freehand</a:t>
            </a:r>
          </a:p>
          <a:p>
            <a:r>
              <a:rPr lang="en-US" sz="1000" dirty="0"/>
              <a:t>• Dreamweaver</a:t>
            </a:r>
          </a:p>
          <a:p>
            <a:r>
              <a:rPr lang="en-US" sz="1000" dirty="0"/>
              <a:t>• 3DS Max</a:t>
            </a:r>
          </a:p>
          <a:p>
            <a:r>
              <a:rPr lang="en-US" sz="1000" dirty="0"/>
              <a:t>• </a:t>
            </a:r>
            <a:r>
              <a:rPr lang="en-US" sz="1000" dirty="0" err="1"/>
              <a:t>AfterEffects</a:t>
            </a:r>
            <a:endParaRPr lang="en-US" sz="1000" dirty="0"/>
          </a:p>
          <a:p>
            <a:r>
              <a:rPr lang="en-US" sz="1000" dirty="0"/>
              <a:t>• Premiere</a:t>
            </a:r>
          </a:p>
          <a:p>
            <a:r>
              <a:rPr lang="en-US" sz="1000" dirty="0"/>
              <a:t>• Sound Forge</a:t>
            </a:r>
          </a:p>
          <a:p>
            <a:r>
              <a:rPr lang="en-US" sz="1000" dirty="0"/>
              <a:t>• Acid Pro</a:t>
            </a:r>
          </a:p>
          <a:p>
            <a:r>
              <a:rPr lang="en-US" sz="1000" dirty="0"/>
              <a:t>• Windows / Mac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D91CE3-E4E5-22EC-AF1E-995B6FFA9AC9}"/>
              </a:ext>
            </a:extLst>
          </p:cNvPr>
          <p:cNvGrpSpPr/>
          <p:nvPr/>
        </p:nvGrpSpPr>
        <p:grpSpPr>
          <a:xfrm>
            <a:off x="3962400" y="7082135"/>
            <a:ext cx="2286000" cy="766465"/>
            <a:chOff x="3810000" y="6553200"/>
            <a:chExt cx="2286000" cy="76646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BBD485-F241-D25B-5D0A-C706BEC17095}"/>
                </a:ext>
              </a:extLst>
            </p:cNvPr>
            <p:cNvSpPr txBox="1"/>
            <p:nvPr/>
          </p:nvSpPr>
          <p:spPr>
            <a:xfrm>
              <a:off x="3810000" y="6553200"/>
              <a:ext cx="838200" cy="152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HelveticaNeue Condensed" pitchFamily="34" charset="0"/>
                </a:rPr>
                <a:t>CONTACT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3D312F-746F-6AF5-4446-1B2F30F1411B}"/>
                </a:ext>
              </a:extLst>
            </p:cNvPr>
            <p:cNvSpPr txBox="1"/>
            <p:nvPr/>
          </p:nvSpPr>
          <p:spPr>
            <a:xfrm>
              <a:off x="3810000" y="6858000"/>
              <a:ext cx="2286000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b="1" dirty="0"/>
                <a:t>David Seah :: Blah </a:t>
              </a:r>
              <a:r>
                <a:rPr lang="en-US" sz="1000" b="1" dirty="0" err="1"/>
                <a:t>Blah</a:t>
              </a:r>
              <a:r>
                <a:rPr lang="en-US" sz="1000" b="1" dirty="0"/>
                <a:t> </a:t>
              </a:r>
              <a:r>
                <a:rPr lang="en-US" sz="1000" b="1" dirty="0" err="1"/>
                <a:t>Blah</a:t>
              </a:r>
              <a:r>
                <a:rPr lang="en-US" sz="1000" b="1" dirty="0"/>
                <a:t> </a:t>
              </a:r>
            </a:p>
            <a:p>
              <a:r>
                <a:rPr lang="en-US" sz="1000" b="1" dirty="0">
                  <a:solidFill>
                    <a:schemeClr val="tx2">
                      <a:lumMod val="75000"/>
                    </a:schemeClr>
                  </a:solidFill>
                </a:rPr>
                <a:t>www.davidseah.com</a:t>
              </a:r>
              <a:r>
                <a:rPr lang="en-US" sz="1000" b="1" dirty="0"/>
                <a:t> </a:t>
              </a:r>
            </a:p>
            <a:p>
              <a:r>
                <a:rPr lang="en-US" sz="1000" dirty="0"/>
                <a:t>603.555.1212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A20E4E1-4CA7-A00E-97D8-60B6830048C4}"/>
              </a:ext>
            </a:extLst>
          </p:cNvPr>
          <p:cNvSpPr txBox="1"/>
          <p:nvPr/>
        </p:nvSpPr>
        <p:spPr>
          <a:xfrm>
            <a:off x="762000" y="1676400"/>
            <a:ext cx="110126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HelveticaNeue Condensed" pitchFamily="34" charset="0"/>
              </a:rPr>
              <a:t>BACKGROUND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245057-DE71-B51D-2DAA-8188A9F687F7}"/>
              </a:ext>
            </a:extLst>
          </p:cNvPr>
          <p:cNvSpPr txBox="1"/>
          <p:nvPr/>
        </p:nvSpPr>
        <p:spPr>
          <a:xfrm>
            <a:off x="3526971" y="36510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62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65</TotalTime>
  <Words>266</Words>
  <Application>Microsoft Macintosh PowerPoint</Application>
  <PresentationFormat>Custom</PresentationFormat>
  <Paragraphs>83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 Condensed</vt:lpstr>
      <vt:lpstr>Office Theme</vt:lpstr>
      <vt:lpstr>DSRI SEAH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DSri Seah</dc:creator>
  <cp:lastModifiedBy>DSri Seah</cp:lastModifiedBy>
  <cp:revision>4</cp:revision>
  <dcterms:created xsi:type="dcterms:W3CDTF">2025-09-19T20:23:28Z</dcterms:created>
  <dcterms:modified xsi:type="dcterms:W3CDTF">2025-09-19T21:29:13Z</dcterms:modified>
</cp:coreProperties>
</file>